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72" r:id="rId2"/>
    <p:sldId id="426" r:id="rId3"/>
    <p:sldId id="427" r:id="rId4"/>
    <p:sldId id="428" r:id="rId5"/>
    <p:sldId id="307" r:id="rId6"/>
    <p:sldId id="302" r:id="rId7"/>
    <p:sldId id="304" r:id="rId8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änsel und Gretel (12.12.2021)" id="{E52ABC88-76CA-430B-82E2-8A347B172190}">
          <p14:sldIdLst>
            <p14:sldId id="372"/>
            <p14:sldId id="426"/>
            <p14:sldId id="427"/>
            <p14:sldId id="428"/>
          </p14:sldIdLst>
        </p14:section>
        <p14:section name="Default Section" id="{30A0F775-D237-164D-900E-6EA67EE58CD9}">
          <p14:sldIdLst/>
        </p14:section>
        <p14:section name="Hänsel und Gretel (2021.12.19)" id="{3FFA53AA-4869-4744-805E-D2F3D4DB8CAB}">
          <p14:sldIdLst>
            <p14:sldId id="307"/>
            <p14:sldId id="302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00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776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683E0FB-9FF5-50E7-8D36-3A5D86AE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37" y="643467"/>
            <a:ext cx="40947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89A543-8F1B-5ABB-2202-7D1BF3C9E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Person, Boden, drinnen, Sport enthält.&#10;&#10;Automatisch generierte Beschreibung">
            <a:extLst>
              <a:ext uri="{FF2B5EF4-FFF2-40B4-BE49-F238E27FC236}">
                <a16:creationId xmlns:a16="http://schemas.microsoft.com/office/drawing/2014/main" id="{6B60A751-208C-28E9-65AF-D053E7F7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r="2" b="2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3" name="Grafik 2" descr="Ein Bild, das Gebäude, Tänzer, draußen, Sport enthält.&#10;&#10;Automatisch generierte Beschreibung">
            <a:extLst>
              <a:ext uri="{FF2B5EF4-FFF2-40B4-BE49-F238E27FC236}">
                <a16:creationId xmlns:a16="http://schemas.microsoft.com/office/drawing/2014/main" id="{D010DEDC-65C0-FD38-2451-759D39DF04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Altar enthält.&#10;&#10;Automatisch generierte Beschreibung">
            <a:extLst>
              <a:ext uri="{FF2B5EF4-FFF2-40B4-BE49-F238E27FC236}">
                <a16:creationId xmlns:a16="http://schemas.microsoft.com/office/drawing/2014/main" id="{BA3435B5-99B5-EEBE-7910-4EFFED2C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" r="3" b="3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oden, drinnen, Person, sitzend enthält.&#10;&#10;Automatisch generierte Beschreibung">
            <a:extLst>
              <a:ext uri="{FF2B5EF4-FFF2-40B4-BE49-F238E27FC236}">
                <a16:creationId xmlns:a16="http://schemas.microsoft.com/office/drawing/2014/main" id="{5D7E4E0A-16DB-EC6F-F66F-BE4E4C34F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3407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613C362E-2F5B-1E15-1ECB-4D1306B8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2" r="-2" b="11846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, Sport, Tänzer, Personen enthält.&#10;&#10;Automatisch generierte Beschreibung">
            <a:extLst>
              <a:ext uri="{FF2B5EF4-FFF2-40B4-BE49-F238E27FC236}">
                <a16:creationId xmlns:a16="http://schemas.microsoft.com/office/drawing/2014/main" id="{6B702D85-6741-1476-07C1-93629CBF9A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r="18122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362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Person, draußen, Tänzer enthält.&#10;&#10;Automatisch generierte Beschreibung">
            <a:extLst>
              <a:ext uri="{FF2B5EF4-FFF2-40B4-BE49-F238E27FC236}">
                <a16:creationId xmlns:a16="http://schemas.microsoft.com/office/drawing/2014/main" id="{10E6746C-BC85-C8B3-2F5E-A5033845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 r="1" b="1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E6C295FF-6E7A-9811-39BC-E3B70188A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0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Person, stehend, Anzug, angezogen enthält.&#10;&#10;Automatisch generierte Beschreibung">
            <a:extLst>
              <a:ext uri="{FF2B5EF4-FFF2-40B4-BE49-F238E27FC236}">
                <a16:creationId xmlns:a16="http://schemas.microsoft.com/office/drawing/2014/main" id="{3F9D7505-E595-FA14-C83F-373C9203B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r="20779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534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7601E41-2155-2000-394D-74AC43C26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67" y="1379556"/>
            <a:ext cx="4510925" cy="45174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65977F-13C9-85EA-EEE7-A61A4D5C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38" y="1403210"/>
            <a:ext cx="3129967" cy="5025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8581A8-7B5A-1214-0389-DE8BE54DE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05" y="1905728"/>
            <a:ext cx="2662631" cy="293572"/>
          </a:xfrm>
          <a:prstGeom prst="rect">
            <a:avLst/>
          </a:prstGeom>
        </p:spPr>
      </p:pic>
      <p:pic>
        <p:nvPicPr>
          <p:cNvPr id="35842" name="Picture 2" descr="Hänsel und Gretel">
            <a:extLst>
              <a:ext uri="{FF2B5EF4-FFF2-40B4-BE49-F238E27FC236}">
                <a16:creationId xmlns:a16="http://schemas.microsoft.com/office/drawing/2014/main" id="{F7F49336-3DD7-C3F4-65AF-5DDC3E1C5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0" y="2408246"/>
            <a:ext cx="4408940" cy="29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45B5584F-DBF6-0414-4675-74BFA1A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2" y="5556485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14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8" name="Picture 8" descr="Hänsel und Gretel">
            <a:extLst>
              <a:ext uri="{FF2B5EF4-FFF2-40B4-BE49-F238E27FC236}">
                <a16:creationId xmlns:a16="http://schemas.microsoft.com/office/drawing/2014/main" id="{1875B6F3-0509-3E26-A38F-0CA56405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942" y="321734"/>
            <a:ext cx="4352314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2" name="Picture 2" descr="Hänsel und Gretel">
            <a:extLst>
              <a:ext uri="{FF2B5EF4-FFF2-40B4-BE49-F238E27FC236}">
                <a16:creationId xmlns:a16="http://schemas.microsoft.com/office/drawing/2014/main" id="{25682A67-4F27-F169-46A4-2D64F72E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263" y="3631096"/>
            <a:ext cx="4135670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änsel und Gretel">
            <a:extLst>
              <a:ext uri="{FF2B5EF4-FFF2-40B4-BE49-F238E27FC236}">
                <a16:creationId xmlns:a16="http://schemas.microsoft.com/office/drawing/2014/main" id="{B6170995-4DE5-80F8-AB63-3342675C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4064" y="321734"/>
            <a:ext cx="4051672" cy="6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Hänsel und Gretel">
            <a:extLst>
              <a:ext uri="{FF2B5EF4-FFF2-40B4-BE49-F238E27FC236}">
                <a16:creationId xmlns:a16="http://schemas.microsoft.com/office/drawing/2014/main" id="{F9426DF9-971A-E084-8727-8E53647CA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 bwMode="auto"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Hänsel und Gretel">
            <a:extLst>
              <a:ext uri="{FF2B5EF4-FFF2-40B4-BE49-F238E27FC236}">
                <a16:creationId xmlns:a16="http://schemas.microsoft.com/office/drawing/2014/main" id="{C95D76DB-6AA6-1937-CFF5-2C643234E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6" r="-2" b="11893"/>
          <a:stretch/>
        </p:blipFill>
        <p:spPr bwMode="auto"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Hänsel und Gretel">
            <a:extLst>
              <a:ext uri="{FF2B5EF4-FFF2-40B4-BE49-F238E27FC236}">
                <a16:creationId xmlns:a16="http://schemas.microsoft.com/office/drawing/2014/main" id="{9B3D3D7C-EB55-B970-196E-7B124508E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9" r="25135" b="-1"/>
          <a:stretch/>
        </p:blipFill>
        <p:spPr bwMode="auto"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08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Zehui Bai</cp:lastModifiedBy>
  <cp:revision>170</cp:revision>
  <cp:lastPrinted>2023-06-11T09:33:33Z</cp:lastPrinted>
  <dcterms:created xsi:type="dcterms:W3CDTF">2022-11-07T20:45:57Z</dcterms:created>
  <dcterms:modified xsi:type="dcterms:W3CDTF">2025-05-18T09:19:53Z</dcterms:modified>
</cp:coreProperties>
</file>